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49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6" indent="0" algn="ctr">
              <a:buNone/>
              <a:defRPr sz="1499"/>
            </a:lvl2pPr>
            <a:lvl3pPr marL="685771" indent="0" algn="ctr">
              <a:buNone/>
              <a:defRPr sz="1351"/>
            </a:lvl3pPr>
            <a:lvl4pPr marL="1028657" indent="0" algn="ctr">
              <a:buNone/>
              <a:defRPr sz="1200"/>
            </a:lvl4pPr>
            <a:lvl5pPr marL="1371543" indent="0" algn="ctr">
              <a:buNone/>
              <a:defRPr sz="1200"/>
            </a:lvl5pPr>
            <a:lvl6pPr marL="1714428" indent="0" algn="ctr">
              <a:buNone/>
              <a:defRPr sz="1200"/>
            </a:lvl6pPr>
            <a:lvl7pPr marL="2057314" indent="0" algn="ctr">
              <a:buNone/>
              <a:defRPr sz="1200"/>
            </a:lvl7pPr>
            <a:lvl8pPr marL="2400200" indent="0" algn="ctr">
              <a:buNone/>
              <a:defRPr sz="1200"/>
            </a:lvl8pPr>
            <a:lvl9pPr marL="2743085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C634-BBFA-488F-AAA5-32AC37F6CC68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36E6-15E1-4103-82EE-E214678FC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246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C634-BBFA-488F-AAA5-32AC37F6CC68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36E6-15E1-4103-82EE-E214678FC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55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C634-BBFA-488F-AAA5-32AC37F6CC68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36E6-15E1-4103-82EE-E214678FC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09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C634-BBFA-488F-AAA5-32AC37F6CC68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36E6-15E1-4103-82EE-E214678FC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78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6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2pPr>
            <a:lvl3pPr marL="68577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C634-BBFA-488F-AAA5-32AC37F6CC68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36E6-15E1-4103-82EE-E214678FC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60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C634-BBFA-488F-AAA5-32AC37F6CC68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36E6-15E1-4103-82EE-E214678FC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38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499" b="1"/>
            </a:lvl2pPr>
            <a:lvl3pPr marL="685771" indent="0">
              <a:buNone/>
              <a:defRPr sz="1351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499" b="1"/>
            </a:lvl2pPr>
            <a:lvl3pPr marL="685771" indent="0">
              <a:buNone/>
              <a:defRPr sz="1351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C634-BBFA-488F-AAA5-32AC37F6CC68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36E6-15E1-4103-82EE-E214678FC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05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C634-BBFA-488F-AAA5-32AC37F6CC68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36E6-15E1-4103-82EE-E214678FC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69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C634-BBFA-488F-AAA5-32AC37F6CC68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36E6-15E1-4103-82EE-E214678FC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501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1"/>
            </a:lvl1pPr>
            <a:lvl2pPr>
              <a:defRPr sz="2100"/>
            </a:lvl2pPr>
            <a:lvl3pPr>
              <a:defRPr sz="1800"/>
            </a:lvl3pPr>
            <a:lvl4pPr>
              <a:defRPr sz="1499"/>
            </a:lvl4pPr>
            <a:lvl5pPr>
              <a:defRPr sz="1499"/>
            </a:lvl5pPr>
            <a:lvl6pPr>
              <a:defRPr sz="1499"/>
            </a:lvl6pPr>
            <a:lvl7pPr>
              <a:defRPr sz="1499"/>
            </a:lvl7pPr>
            <a:lvl8pPr>
              <a:defRPr sz="1499"/>
            </a:lvl8pPr>
            <a:lvl9pPr>
              <a:defRPr sz="149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1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200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C634-BBFA-488F-AAA5-32AC37F6CC68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36E6-15E1-4103-82EE-E214678FC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50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1"/>
            </a:lvl1pPr>
            <a:lvl2pPr marL="342886" indent="0">
              <a:buNone/>
              <a:defRPr sz="2100"/>
            </a:lvl2pPr>
            <a:lvl3pPr marL="685771" indent="0">
              <a:buNone/>
              <a:defRPr sz="1800"/>
            </a:lvl3pPr>
            <a:lvl4pPr marL="1028657" indent="0">
              <a:buNone/>
              <a:defRPr sz="1499"/>
            </a:lvl4pPr>
            <a:lvl5pPr marL="1371543" indent="0">
              <a:buNone/>
              <a:defRPr sz="1499"/>
            </a:lvl5pPr>
            <a:lvl6pPr marL="1714428" indent="0">
              <a:buNone/>
              <a:defRPr sz="1499"/>
            </a:lvl6pPr>
            <a:lvl7pPr marL="2057314" indent="0">
              <a:buNone/>
              <a:defRPr sz="1499"/>
            </a:lvl7pPr>
            <a:lvl8pPr marL="2400200" indent="0">
              <a:buNone/>
              <a:defRPr sz="1499"/>
            </a:lvl8pPr>
            <a:lvl9pPr marL="2743085" indent="0">
              <a:buNone/>
              <a:defRPr sz="1499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1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200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C634-BBFA-488F-AAA5-32AC37F6CC68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736E6-15E1-4103-82EE-E214678FC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16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BC634-BBFA-488F-AAA5-32AC37F6CC68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736E6-15E1-4103-82EE-E214678FC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32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71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9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4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0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6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71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00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161174" y="6368248"/>
            <a:ext cx="648502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東京メトロ 丸ノ内線 「中野坂上駅」 ３番出口（改札より３分）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東京メトロ 丸ノ内線／大江戸線 「中野坂上駅」 ２番出口（改札より５分）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（１階に「住友不動産販売」の看板が出ています）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61174" y="7627553"/>
            <a:ext cx="64850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164-0011 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東京都中野区中央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2-2-8 STN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ﾋﾞﾙ ３Ｆ 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TEL(03)5937-5682   FAX(03)5937-5683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762816" y="1523298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一般社団法人日本専門店協会</a:t>
            </a:r>
            <a:endParaRPr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3" r="12593"/>
          <a:stretch/>
        </p:blipFill>
        <p:spPr>
          <a:xfrm>
            <a:off x="625642" y="2596412"/>
            <a:ext cx="5752446" cy="326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397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66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Hewlett-Packard Company</dc:creator>
  <cp:lastModifiedBy>Hewlett-Packard Company</cp:lastModifiedBy>
  <cp:revision>2</cp:revision>
  <dcterms:created xsi:type="dcterms:W3CDTF">2018-12-13T05:23:48Z</dcterms:created>
  <dcterms:modified xsi:type="dcterms:W3CDTF">2018-12-13T05:29:42Z</dcterms:modified>
</cp:coreProperties>
</file>