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6" indent="0" algn="ctr">
              <a:buNone/>
              <a:defRPr sz="1499"/>
            </a:lvl2pPr>
            <a:lvl3pPr marL="685771" indent="0" algn="ctr">
              <a:buNone/>
              <a:defRPr sz="1351"/>
            </a:lvl3pPr>
            <a:lvl4pPr marL="1028657" indent="0" algn="ctr">
              <a:buNone/>
              <a:defRPr sz="1200"/>
            </a:lvl4pPr>
            <a:lvl5pPr marL="1371543" indent="0" algn="ctr">
              <a:buNone/>
              <a:defRPr sz="1200"/>
            </a:lvl5pPr>
            <a:lvl6pPr marL="1714428" indent="0" algn="ctr">
              <a:buNone/>
              <a:defRPr sz="1200"/>
            </a:lvl6pPr>
            <a:lvl7pPr marL="2057314" indent="0" algn="ctr">
              <a:buNone/>
              <a:defRPr sz="1200"/>
            </a:lvl7pPr>
            <a:lvl8pPr marL="2400200" indent="0" algn="ctr">
              <a:buNone/>
              <a:defRPr sz="1200"/>
            </a:lvl8pPr>
            <a:lvl9pPr marL="2743085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C634-BBFA-488F-AAA5-32AC37F6CC68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736E6-15E1-4103-82EE-E214678FC2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2246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C634-BBFA-488F-AAA5-32AC37F6CC68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736E6-15E1-4103-82EE-E214678FC2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55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C634-BBFA-488F-AAA5-32AC37F6CC68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736E6-15E1-4103-82EE-E214678FC2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092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C634-BBFA-488F-AAA5-32AC37F6CC68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736E6-15E1-4103-82EE-E214678FC2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781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6" indent="0">
              <a:buNone/>
              <a:defRPr sz="1499">
                <a:solidFill>
                  <a:schemeClr val="tx1">
                    <a:tint val="75000"/>
                  </a:schemeClr>
                </a:solidFill>
              </a:defRPr>
            </a:lvl2pPr>
            <a:lvl3pPr marL="68577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2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8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C634-BBFA-488F-AAA5-32AC37F6CC68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736E6-15E1-4103-82EE-E214678FC2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60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C634-BBFA-488F-AAA5-32AC37F6CC68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736E6-15E1-4103-82EE-E214678FC2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7386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499" b="1"/>
            </a:lvl2pPr>
            <a:lvl3pPr marL="685771" indent="0">
              <a:buNone/>
              <a:defRPr sz="1351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6" indent="0">
              <a:buNone/>
              <a:defRPr sz="1499" b="1"/>
            </a:lvl2pPr>
            <a:lvl3pPr marL="685771" indent="0">
              <a:buNone/>
              <a:defRPr sz="1351" b="1"/>
            </a:lvl3pPr>
            <a:lvl4pPr marL="1028657" indent="0">
              <a:buNone/>
              <a:defRPr sz="1200" b="1"/>
            </a:lvl4pPr>
            <a:lvl5pPr marL="1371543" indent="0">
              <a:buNone/>
              <a:defRPr sz="1200" b="1"/>
            </a:lvl5pPr>
            <a:lvl6pPr marL="1714428" indent="0">
              <a:buNone/>
              <a:defRPr sz="1200" b="1"/>
            </a:lvl6pPr>
            <a:lvl7pPr marL="2057314" indent="0">
              <a:buNone/>
              <a:defRPr sz="1200" b="1"/>
            </a:lvl7pPr>
            <a:lvl8pPr marL="2400200" indent="0">
              <a:buNone/>
              <a:defRPr sz="1200" b="1"/>
            </a:lvl8pPr>
            <a:lvl9pPr marL="2743085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C634-BBFA-488F-AAA5-32AC37F6CC68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736E6-15E1-4103-82EE-E214678FC2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052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C634-BBFA-488F-AAA5-32AC37F6CC68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736E6-15E1-4103-82EE-E214678FC2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69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C634-BBFA-488F-AAA5-32AC37F6CC68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736E6-15E1-4103-82EE-E214678FC2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501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1"/>
            </a:lvl1pPr>
            <a:lvl2pPr>
              <a:defRPr sz="2100"/>
            </a:lvl2pPr>
            <a:lvl3pPr>
              <a:defRPr sz="1800"/>
            </a:lvl3pPr>
            <a:lvl4pPr>
              <a:defRPr sz="1499"/>
            </a:lvl4pPr>
            <a:lvl5pPr>
              <a:defRPr sz="1499"/>
            </a:lvl5pPr>
            <a:lvl6pPr>
              <a:defRPr sz="1499"/>
            </a:lvl6pPr>
            <a:lvl7pPr>
              <a:defRPr sz="1499"/>
            </a:lvl7pPr>
            <a:lvl8pPr>
              <a:defRPr sz="1499"/>
            </a:lvl8pPr>
            <a:lvl9pPr>
              <a:defRPr sz="149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1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200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C634-BBFA-488F-AAA5-32AC37F6CC68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736E6-15E1-4103-82EE-E214678FC2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6505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1"/>
            </a:lvl1pPr>
            <a:lvl2pPr marL="342886" indent="0">
              <a:buNone/>
              <a:defRPr sz="2100"/>
            </a:lvl2pPr>
            <a:lvl3pPr marL="685771" indent="0">
              <a:buNone/>
              <a:defRPr sz="1800"/>
            </a:lvl3pPr>
            <a:lvl4pPr marL="1028657" indent="0">
              <a:buNone/>
              <a:defRPr sz="1499"/>
            </a:lvl4pPr>
            <a:lvl5pPr marL="1371543" indent="0">
              <a:buNone/>
              <a:defRPr sz="1499"/>
            </a:lvl5pPr>
            <a:lvl6pPr marL="1714428" indent="0">
              <a:buNone/>
              <a:defRPr sz="1499"/>
            </a:lvl6pPr>
            <a:lvl7pPr marL="2057314" indent="0">
              <a:buNone/>
              <a:defRPr sz="1499"/>
            </a:lvl7pPr>
            <a:lvl8pPr marL="2400200" indent="0">
              <a:buNone/>
              <a:defRPr sz="1499"/>
            </a:lvl8pPr>
            <a:lvl9pPr marL="2743085" indent="0">
              <a:buNone/>
              <a:defRPr sz="1499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86" indent="0">
              <a:buNone/>
              <a:defRPr sz="1050"/>
            </a:lvl2pPr>
            <a:lvl3pPr marL="685771" indent="0">
              <a:buNone/>
              <a:defRPr sz="900"/>
            </a:lvl3pPr>
            <a:lvl4pPr marL="1028657" indent="0">
              <a:buNone/>
              <a:defRPr sz="750"/>
            </a:lvl4pPr>
            <a:lvl5pPr marL="1371543" indent="0">
              <a:buNone/>
              <a:defRPr sz="750"/>
            </a:lvl5pPr>
            <a:lvl6pPr marL="1714428" indent="0">
              <a:buNone/>
              <a:defRPr sz="750"/>
            </a:lvl6pPr>
            <a:lvl7pPr marL="2057314" indent="0">
              <a:buNone/>
              <a:defRPr sz="750"/>
            </a:lvl7pPr>
            <a:lvl8pPr marL="2400200" indent="0">
              <a:buNone/>
              <a:defRPr sz="750"/>
            </a:lvl8pPr>
            <a:lvl9pPr marL="2743085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BC634-BBFA-488F-AAA5-32AC37F6CC68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736E6-15E1-4103-82EE-E214678FC2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161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BC634-BBFA-488F-AAA5-32AC37F6CC68}" type="datetimeFigureOut">
              <a:rPr kumimoji="1" lang="ja-JP" altLang="en-US" smtClean="0"/>
              <a:t>2018/12/13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736E6-15E1-4103-82EE-E214678FC2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323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71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3" indent="-171443" algn="l" defTabSz="685771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9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14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499" kern="1200">
          <a:solidFill>
            <a:schemeClr val="tx1"/>
          </a:solidFill>
          <a:latin typeface="+mn-lt"/>
          <a:ea typeface="+mn-ea"/>
          <a:cs typeface="+mn-cs"/>
        </a:defRPr>
      </a:lvl3pPr>
      <a:lvl4pPr marL="1200100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86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71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57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43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28" indent="-171443" algn="l" defTabSz="685771" rtl="0" eaLnBrk="1" latinLnBrk="0" hangingPunct="1">
        <a:lnSpc>
          <a:spcPct val="90000"/>
        </a:lnSpc>
        <a:spcBef>
          <a:spcPts val="376"/>
        </a:spcBef>
        <a:buFont typeface="Arial" panose="020B0604020202020204" pitchFamily="34" charset="0"/>
        <a:buChar char="•"/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6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71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57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43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28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14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00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85" algn="l" defTabSz="685771" rtl="0" eaLnBrk="1" latinLnBrk="0" hangingPunct="1">
        <a:defRPr kumimoji="1"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161174" y="6368248"/>
            <a:ext cx="6485022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東京メトロ 丸ノ内線 「中野坂上駅」 ３番出口（改札より３分）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東京メトロ 丸ノ内線／大江戸線 「中野坂上駅」 ２番出口（改札より５分）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（１階に「住友不動産販売」の看板が出ています）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61174" y="7627553"/>
            <a:ext cx="648502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164-0011 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東京都中野区中央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2-2-8 STN</a:t>
            </a:r>
            <a:r>
              <a:rPr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ﾋﾞﾙ ３Ｆ </a:t>
            </a:r>
            <a:endParaRPr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TEL(03)5937-5682   FAX(03)5937-5683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762816" y="1523298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一般社団法人日本専門店協会</a:t>
            </a:r>
            <a:endParaRPr lang="ja-JP" altLang="en-US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3" r="12593"/>
          <a:stretch/>
        </p:blipFill>
        <p:spPr>
          <a:xfrm>
            <a:off x="625642" y="2596412"/>
            <a:ext cx="5752446" cy="3260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0397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66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Hewlett-Packard Company</dc:creator>
  <cp:lastModifiedBy>Hewlett-Packard Company</cp:lastModifiedBy>
  <cp:revision>2</cp:revision>
  <dcterms:created xsi:type="dcterms:W3CDTF">2018-12-13T05:23:48Z</dcterms:created>
  <dcterms:modified xsi:type="dcterms:W3CDTF">2018-12-13T05:29:42Z</dcterms:modified>
</cp:coreProperties>
</file>